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GEOGRAPHICAL INFORMATION SYSTEMS (</a:t>
            </a:r>
            <a:r>
              <a:rPr lang="en-ZA" dirty="0" err="1"/>
              <a:t>gis</a:t>
            </a:r>
            <a:r>
              <a:rPr lang="en-ZA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Gr 12 Important terms</a:t>
            </a:r>
          </a:p>
        </p:txBody>
      </p:sp>
    </p:spTree>
    <p:extLst>
      <p:ext uri="{BB962C8B-B14F-4D97-AF65-F5344CB8AC3E}">
        <p14:creationId xmlns:p14="http://schemas.microsoft.com/office/powerpoint/2010/main" val="355380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Data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3200" b="1" dirty="0"/>
              <a:t>Series of actions to  find and store data in GIS</a:t>
            </a:r>
          </a:p>
        </p:txBody>
      </p:sp>
    </p:spTree>
    <p:extLst>
      <p:ext uri="{BB962C8B-B14F-4D97-AF65-F5344CB8AC3E}">
        <p14:creationId xmlns:p14="http://schemas.microsoft.com/office/powerpoint/2010/main" val="128380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Data acquisition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b="1" dirty="0"/>
              <a:t>Finding or collecting data</a:t>
            </a:r>
          </a:p>
        </p:txBody>
      </p:sp>
    </p:spTree>
    <p:extLst>
      <p:ext uri="{BB962C8B-B14F-4D97-AF65-F5344CB8AC3E}">
        <p14:creationId xmlns:p14="http://schemas.microsoft.com/office/powerpoint/2010/main" val="3560417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2400" b="1" dirty="0"/>
              <a:t>The way in which data in GIS is handled to organise and protect it.</a:t>
            </a:r>
          </a:p>
          <a:p>
            <a:pPr marL="0" indent="0">
              <a:buNone/>
            </a:pPr>
            <a:r>
              <a:rPr lang="en-ZA" sz="2400" b="1" dirty="0"/>
              <a:t>Folders and files: a collection of data under a specific name.</a:t>
            </a:r>
          </a:p>
        </p:txBody>
      </p:sp>
    </p:spTree>
    <p:extLst>
      <p:ext uri="{BB962C8B-B14F-4D97-AF65-F5344CB8AC3E}">
        <p14:creationId xmlns:p14="http://schemas.microsoft.com/office/powerpoint/2010/main" val="96583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Data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Is where data is handled</a:t>
            </a:r>
          </a:p>
        </p:txBody>
      </p:sp>
    </p:spTree>
    <p:extLst>
      <p:ext uri="{BB962C8B-B14F-4D97-AF65-F5344CB8AC3E}">
        <p14:creationId xmlns:p14="http://schemas.microsoft.com/office/powerpoint/2010/main" val="217674893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</TotalTime>
  <Words>65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Slice</vt:lpstr>
      <vt:lpstr>GEOGRAPHICAL INFORMATION SYSTEMS (gis)</vt:lpstr>
      <vt:lpstr>Data processing</vt:lpstr>
      <vt:lpstr>Data acquisition</vt:lpstr>
      <vt:lpstr>Data management</vt:lpstr>
      <vt:lpstr>Data manipulation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GEOGRAPHICAL INFORMATION SYSTEMS (gis)</dc:title>
  <dc:creator>rina.vanheerden@hs-uitsig.co.za</dc:creator>
  <cp:lastModifiedBy>Eddie Wille</cp:lastModifiedBy>
  <cp:revision>5</cp:revision>
  <dcterms:created xsi:type="dcterms:W3CDTF">2019-02-13T08:21:48Z</dcterms:created>
  <dcterms:modified xsi:type="dcterms:W3CDTF">2020-04-16T11:02:54Z</dcterms:modified>
</cp:coreProperties>
</file>